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  <p:sldMasterId id="2147484552" r:id="rId5"/>
  </p:sldMasterIdLst>
  <p:notesMasterIdLst>
    <p:notesMasterId r:id="rId21"/>
  </p:notesMasterIdLst>
  <p:handoutMasterIdLst>
    <p:handoutMasterId r:id="rId22"/>
  </p:handoutMasterIdLst>
  <p:sldIdLst>
    <p:sldId id="1706" r:id="rId6"/>
    <p:sldId id="1605" r:id="rId7"/>
    <p:sldId id="1708" r:id="rId8"/>
    <p:sldId id="1710" r:id="rId9"/>
    <p:sldId id="1711" r:id="rId10"/>
    <p:sldId id="1712" r:id="rId11"/>
    <p:sldId id="1713" r:id="rId12"/>
    <p:sldId id="1714" r:id="rId13"/>
    <p:sldId id="1715" r:id="rId14"/>
    <p:sldId id="1716" r:id="rId15"/>
    <p:sldId id="1717" r:id="rId16"/>
    <p:sldId id="265" r:id="rId17"/>
    <p:sldId id="283" r:id="rId18"/>
    <p:sldId id="261" r:id="rId19"/>
    <p:sldId id="260" r:id="rId20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C7B7869-5BFF-C84B-ACF3-A09D050470B1}">
          <p14:sldIdLst>
            <p14:sldId id="1706"/>
            <p14:sldId id="1605"/>
          </p14:sldIdLst>
        </p14:section>
        <p14:section name="body" id="{28A64FAC-A435-B547-8112-C50128F27900}">
          <p14:sldIdLst>
            <p14:sldId id="1708"/>
            <p14:sldId id="1710"/>
            <p14:sldId id="1711"/>
            <p14:sldId id="1712"/>
            <p14:sldId id="1713"/>
            <p14:sldId id="1714"/>
            <p14:sldId id="1715"/>
            <p14:sldId id="1716"/>
            <p14:sldId id="1717"/>
            <p14:sldId id="265"/>
          </p14:sldIdLst>
        </p14:section>
        <p14:section name="outro" id="{A7071F39-36A1-6447-9B46-09ADFEF9D31F}">
          <p14:sldIdLst>
            <p14:sldId id="283"/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A18"/>
    <a:srgbClr val="2D2D30"/>
    <a:srgbClr val="2F2F2F"/>
    <a:srgbClr val="787878"/>
    <a:srgbClr val="595959"/>
    <a:srgbClr val="A6A6A6"/>
    <a:srgbClr val="7F7F7F"/>
    <a:srgbClr val="00BCF2"/>
    <a:srgbClr val="FFFFFF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9016" autoAdjust="0"/>
    <p:restoredTop sz="64646" autoAdjust="0"/>
  </p:normalViewPr>
  <p:slideViewPr>
    <p:cSldViewPr snapToGrid="0">
      <p:cViewPr varScale="1">
        <p:scale>
          <a:sx n="97" d="100"/>
          <a:sy n="97" d="100"/>
        </p:scale>
        <p:origin x="204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984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3/14/21 12:05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3/14/21 12:05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3/14/21 12:05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7494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3/14/21 12:05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2595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1. The bot sends a message with an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OAuthCard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that contains the `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tokenExchangeResource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` property. It tells Microsoft Teams to obtain an authentication token for the bot application. The user receives messages at all the active user endpoints.</a:t>
            </a: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2. If the current user is using your bot application for the first time, a request prompt is displayed, requesting the user to do one of the following:</a:t>
            </a: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3. Microsoft Teams requests the bot application token from the Azure AD endpoint for the current user.</a:t>
            </a: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4. Azure AD sends the bot application token to the Microsoft Teams application.</a:t>
            </a: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5. Microsoft Teams sends the token to the bot as part of the value object returned by the invoke activity with the name </a:t>
            </a:r>
            <a:r>
              <a:rPr lang="en-US" sz="900" b="1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**sign-in/</a:t>
            </a:r>
            <a:r>
              <a:rPr lang="en-US" sz="900" b="1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tokenExchange</a:t>
            </a:r>
            <a:r>
              <a:rPr lang="en-US" sz="900" b="1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**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6. The parsed token in the bot application provides the required information, such as the user's email address.</a:t>
            </a:r>
          </a:p>
          <a:p>
            <a:b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</a:br>
            <a:endParaRPr lang="en-US" sz="900" b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3/14/21 1:00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500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3/14/21 1:44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110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3/14/21 12:05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684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3/14/21 12:05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355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3/14/21 12:05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3/14/21 12:05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jp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897" y="296897"/>
            <a:ext cx="11375536" cy="762786"/>
          </a:xfrm>
        </p:spPr>
        <p:txBody>
          <a:bodyPr lIns="146304" tIns="91440" rIns="146304" bIns="91440"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190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190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8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8">
          <p15:clr>
            <a:srgbClr val="5ACBF0"/>
          </p15:clr>
        </p15:guide>
        <p15:guide id="2" orient="horz" pos="302">
          <p15:clr>
            <a:srgbClr val="5ACBF0"/>
          </p15:clr>
        </p15:guide>
        <p15:guide id="3" pos="7546">
          <p15:clr>
            <a:srgbClr val="5ACBF0"/>
          </p15:clr>
        </p15:guide>
        <p15:guide id="4" orient="horz" pos="410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8279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04238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587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F11DA543-0F9E-4B04-892C-D65049C57D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2064" y="0"/>
            <a:ext cx="10494411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9822E0-3943-4958-9602-E81F85DC44DB}"/>
              </a:ext>
            </a:extLst>
          </p:cNvPr>
          <p:cNvSpPr/>
          <p:nvPr userDrawn="1"/>
        </p:nvSpPr>
        <p:spPr bwMode="auto">
          <a:xfrm>
            <a:off x="0" y="0"/>
            <a:ext cx="6295869" cy="6994525"/>
          </a:xfrm>
          <a:prstGeom prst="rect">
            <a:avLst/>
          </a:prstGeom>
          <a:gradFill flip="none" rotWithShape="1">
            <a:gsLst>
              <a:gs pos="56000">
                <a:srgbClr val="E5E5E4">
                  <a:lumMod val="65000"/>
                  <a:lumOff val="35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21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2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3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90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76674566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276925075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455459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178910899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697397356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53965991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5527103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4621044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460554" y="1631569"/>
            <a:ext cx="5537772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5: two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5527100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60554" y="5026024"/>
            <a:ext cx="5537771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6916366" y="1997075"/>
            <a:ext cx="461364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56941179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844739618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22593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91799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97250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256288972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6372818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5416254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8271565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821118101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48388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674394896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93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80442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635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  <p:sldLayoutId id="2147484549" r:id="rId27"/>
    <p:sldLayoutId id="2147484550" r:id="rId28"/>
    <p:sldLayoutId id="2147484551" r:id="rId2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97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54" r:id="rId2"/>
    <p:sldLayoutId id="2147484555" r:id="rId3"/>
    <p:sldLayoutId id="2147484556" r:id="rId4"/>
    <p:sldLayoutId id="2147484557" r:id="rId5"/>
    <p:sldLayoutId id="2147484558" r:id="rId6"/>
    <p:sldLayoutId id="2147484559" r:id="rId7"/>
    <p:sldLayoutId id="2147484560" r:id="rId8"/>
    <p:sldLayoutId id="2147484561" r:id="rId9"/>
    <p:sldLayoutId id="2147484562" r:id="rId10"/>
    <p:sldLayoutId id="2147484563" r:id="rId11"/>
    <p:sldLayoutId id="2147484564" r:id="rId12"/>
    <p:sldLayoutId id="2147484565" r:id="rId13"/>
    <p:sldLayoutId id="2147484566" r:id="rId14"/>
    <p:sldLayoutId id="2147484567" r:id="rId15"/>
    <p:sldLayoutId id="2147484568" r:id="rId16"/>
    <p:sldLayoutId id="2147484569" r:id="rId17"/>
    <p:sldLayoutId id="2147484570" r:id="rId18"/>
    <p:sldLayoutId id="2147484571" r:id="rId19"/>
    <p:sldLayoutId id="2147484572" r:id="rId20"/>
    <p:sldLayoutId id="2147484573" r:id="rId21"/>
    <p:sldLayoutId id="2147484574" r:id="rId22"/>
    <p:sldLayoutId id="2147484575" r:id="rId23"/>
    <p:sldLayoutId id="2147484576" r:id="rId2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oken.botframework.com/.auth/web/redirec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azure/bot-service/bot-builder-concept-dialog" TargetMode="External"/><Relationship Id="rId2" Type="http://schemas.openxmlformats.org/officeDocument/2006/relationships/hyperlink" Target="https://docs.microsoft.com/composer/concept-dialog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50A6-31FD-439C-BB09-044C3BD47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32" y="1780133"/>
            <a:ext cx="5889625" cy="3434257"/>
          </a:xfrm>
        </p:spPr>
        <p:txBody>
          <a:bodyPr/>
          <a:lstStyle/>
          <a:p>
            <a:r>
              <a:rPr lang="en-US" dirty="0"/>
              <a:t>Microsoft Teams – Authentication and Single Sign-on (SSO) with tabs</a:t>
            </a:r>
            <a:br>
              <a:rPr lang="en-US" dirty="0"/>
            </a:br>
            <a:r>
              <a:rPr lang="en-US" dirty="0"/>
              <a:t>&amp; bots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B0493-1FB0-43EB-BC78-E853B3770F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032" y="5214390"/>
            <a:ext cx="8527440" cy="730183"/>
          </a:xfrm>
        </p:spPr>
        <p:txBody>
          <a:bodyPr/>
          <a:lstStyle/>
          <a:p>
            <a:r>
              <a:rPr lang="en-US" dirty="0"/>
              <a:t>Single sign-on (SSO) with Microsoft Teams bots</a:t>
            </a:r>
          </a:p>
        </p:txBody>
      </p:sp>
    </p:spTree>
    <p:extLst>
      <p:ext uri="{BB962C8B-B14F-4D97-AF65-F5344CB8AC3E}">
        <p14:creationId xmlns:p14="http://schemas.microsoft.com/office/powerpoint/2010/main" val="101689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A96BE-5A08-0246-A3AA-25E2524BB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an SSO bot for Microsoft Teams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1617FA-654C-5F4A-8BCA-3B206A293B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4370427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using the </a:t>
            </a:r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WaterfallDialog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approach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constructor()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this.addDialog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(new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WaterfallDialog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(MAIN_WATERFALL_DIALOG, [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this.promptStep.bind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(this),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this.loginStep.bind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(this)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]));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prompt the user to sing in if necessary, otherwise obtain token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async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promptStep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stepContext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return await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stepContext.beginDialog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(OAUTH_PROMPT);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0131095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9E341-924E-7445-B86E-6089E75FE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an SSO bot for Microsoft Teams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78EE35-4BF3-5D42-BD55-9A32D4BB80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258958"/>
            <a:ext cx="11533187" cy="5747727"/>
          </a:xfrm>
        </p:spPr>
        <p:txBody>
          <a:bodyPr/>
          <a:lstStyle/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async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loginStep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stepContext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const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tokenResponse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stepContext.result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if (!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tokenResponse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|| !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tokenResponse.token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await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stepContext.context.sendActivity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('Login unsuccessful - try again.');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} else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const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microsoftGraphClient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MicrosoftGraphClient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tokenResponse.token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// get user's basic profile information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const me = await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microsoftGraphClient.getMe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// respond to Microsoft Teams with an activity message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await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stepContext.context.sendActivity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`You're ${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me.displayName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 (${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me.userPrincipalName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})`);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return await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stepContext.endDialog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6387809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86474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6DC1DD7-AB14-4DCF-855A-358C7CE4B7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7091" y="0"/>
            <a:ext cx="6549384" cy="69945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9" y="2621905"/>
            <a:ext cx="4234184" cy="2231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1600" dirty="0"/>
              <a:t>Understand the SSO authentication flow</a:t>
            </a:r>
          </a:p>
          <a:p>
            <a:pPr>
              <a:spcBef>
                <a:spcPts val="1200"/>
              </a:spcBef>
            </a:pPr>
            <a:endParaRPr lang="en-US" sz="1600" dirty="0"/>
          </a:p>
          <a:p>
            <a:pPr>
              <a:spcBef>
                <a:spcPts val="1200"/>
              </a:spcBef>
            </a:pPr>
            <a:r>
              <a:rPr lang="en-US" sz="1600" dirty="0"/>
              <a:t>Configure the Azure AD application for SSO with bots</a:t>
            </a:r>
          </a:p>
          <a:p>
            <a:pPr>
              <a:spcBef>
                <a:spcPts val="1200"/>
              </a:spcBef>
            </a:pPr>
            <a:endParaRPr lang="en-US" sz="1600" dirty="0"/>
          </a:p>
          <a:p>
            <a:pPr>
              <a:spcBef>
                <a:spcPts val="1200"/>
              </a:spcBef>
            </a:pPr>
            <a:r>
              <a:rPr lang="en-US" sz="1600" dirty="0"/>
              <a:t>Configure the bot's OAuth connection settings</a:t>
            </a:r>
          </a:p>
        </p:txBody>
      </p:sp>
    </p:spTree>
    <p:extLst>
      <p:ext uri="{BB962C8B-B14F-4D97-AF65-F5344CB8AC3E}">
        <p14:creationId xmlns:p14="http://schemas.microsoft.com/office/powerpoint/2010/main" val="327621860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7" y="960438"/>
            <a:ext cx="3298789" cy="917575"/>
          </a:xfrm>
        </p:spPr>
        <p:txBody>
          <a:bodyPr/>
          <a:lstStyle/>
          <a:p>
            <a:r>
              <a:rPr lang="en-US" sz="2800" dirty="0"/>
              <a:t>Overview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7" y="2574721"/>
            <a:ext cx="5097463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Understand the SSO authentication flow</a:t>
            </a:r>
          </a:p>
          <a:p>
            <a:pPr>
              <a:spcBef>
                <a:spcPts val="1200"/>
              </a:spcBef>
            </a:pPr>
            <a:endParaRPr lang="en-US" sz="2000" dirty="0"/>
          </a:p>
          <a:p>
            <a:pPr>
              <a:spcBef>
                <a:spcPts val="1200"/>
              </a:spcBef>
            </a:pPr>
            <a:r>
              <a:rPr lang="en-US" sz="2000" dirty="0"/>
              <a:t>Configure the Azure AD application for SSO with bots</a:t>
            </a:r>
          </a:p>
          <a:p>
            <a:pPr>
              <a:spcBef>
                <a:spcPts val="1200"/>
              </a:spcBef>
            </a:pPr>
            <a:endParaRPr lang="en-US" sz="2000" dirty="0"/>
          </a:p>
          <a:p>
            <a:pPr>
              <a:spcBef>
                <a:spcPts val="1200"/>
              </a:spcBef>
            </a:pPr>
            <a:r>
              <a:rPr lang="en-US" sz="2000" dirty="0"/>
              <a:t>Configure the bot's OAuth connection settings</a:t>
            </a:r>
          </a:p>
        </p:txBody>
      </p:sp>
      <p:pic>
        <p:nvPicPr>
          <p:cNvPr id="6" name="Picture 5" descr="A person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30367F61-06EB-468E-A286-8CF474339E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99" r="11517"/>
          <a:stretch/>
        </p:blipFill>
        <p:spPr>
          <a:xfrm>
            <a:off x="6193971" y="0"/>
            <a:ext cx="624250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73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BF537-7F86-6B49-9287-1F275645F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SSO in Microsoft Teams bots</a:t>
            </a:r>
          </a:p>
        </p:txBody>
      </p:sp>
    </p:spTree>
    <p:extLst>
      <p:ext uri="{BB962C8B-B14F-4D97-AF65-F5344CB8AC3E}">
        <p14:creationId xmlns:p14="http://schemas.microsoft.com/office/powerpoint/2010/main" val="129693872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6E847B-E733-ED4F-B231-10CD1BDFD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SSO in bots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DD93364-046E-8F49-B7B9-A9FE0FA30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274" y="1556228"/>
            <a:ext cx="9561926" cy="506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82599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443D94-A8EF-6843-9D85-EB1FD74A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the Azure AD app for SSO with bots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1BFE25-9A6B-C84F-B670-53B601ACFD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4358116"/>
          </a:xfrm>
        </p:spPr>
        <p:txBody>
          <a:bodyPr/>
          <a:lstStyle/>
          <a:p>
            <a:r>
              <a:rPr lang="en-US" sz="2400" dirty="0"/>
              <a:t>Azure AD app requirements match those for an app used in tab SSO, with a few differences</a:t>
            </a:r>
          </a:p>
          <a:p>
            <a:endParaRPr lang="en-US" sz="2400" dirty="0"/>
          </a:p>
          <a:p>
            <a:endParaRPr lang="en-US" sz="2400" b="1" dirty="0"/>
          </a:p>
          <a:p>
            <a:r>
              <a:rPr lang="en-US" sz="2400" b="1" dirty="0"/>
              <a:t>Redirect URI </a:t>
            </a:r>
            <a:r>
              <a:rPr lang="en-US" sz="2400" dirty="0"/>
              <a:t>should point to the Bot Framework token endpoint</a:t>
            </a:r>
          </a:p>
          <a:p>
            <a:r>
              <a:rPr lang="en-US" sz="2400" dirty="0"/>
              <a:t>	</a:t>
            </a:r>
            <a:r>
              <a:rPr lang="en-US" sz="2400" b="1" u="sng" dirty="0">
                <a:hlinkClick r:id="rId3" tooltip="https://token.botframework.com/.auth/web/redirect"/>
              </a:rPr>
              <a:t>https://token.botframework.com/.auth/web/redirect</a:t>
            </a:r>
            <a:endParaRPr lang="en-US" sz="2400" b="1" u="sng" dirty="0"/>
          </a:p>
          <a:p>
            <a:endParaRPr lang="en-US" sz="2400" b="1" u="sng" dirty="0"/>
          </a:p>
          <a:p>
            <a:endParaRPr lang="en-US" sz="2400" b="1" dirty="0"/>
          </a:p>
          <a:p>
            <a:r>
              <a:rPr lang="en-US" sz="2400" b="1" dirty="0"/>
              <a:t>Expose API: Application ID URI </a:t>
            </a:r>
            <a:r>
              <a:rPr lang="en-US" sz="2400" dirty="0"/>
              <a:t>should be prefixed with </a:t>
            </a:r>
            <a:r>
              <a:rPr lang="en-US" sz="2400" dirty="0" err="1"/>
              <a:t>botid</a:t>
            </a:r>
            <a:r>
              <a:rPr lang="en-US" sz="2400" dirty="0"/>
              <a:t>-, not a domain where the tab is hosted</a:t>
            </a:r>
          </a:p>
          <a:p>
            <a:r>
              <a:rPr lang="en-US" sz="2400" dirty="0"/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://botid-023adcaa-4fef-4a4d-a94a-0cde3a0c5b31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0905924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443D94-A8EF-6843-9D85-EB1FD74A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Bot Framework registration &amp; SSO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1BFE25-9A6B-C84F-B670-53B601ACFD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2893100"/>
          </a:xfrm>
        </p:spPr>
        <p:txBody>
          <a:bodyPr/>
          <a:lstStyle/>
          <a:p>
            <a:r>
              <a:rPr lang="en-US" dirty="0"/>
              <a:t>Bots registered with the Azure Bot Framework can be used with Microsoft Teams</a:t>
            </a:r>
          </a:p>
          <a:p>
            <a:endParaRPr lang="en-US" dirty="0"/>
          </a:p>
          <a:p>
            <a:r>
              <a:rPr lang="en-US" dirty="0"/>
              <a:t>To support SSO, add an OAuth connection setting in the bot’s properties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Associate the bot OAuth settings with the registered Azure AD app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Set the </a:t>
            </a:r>
            <a:r>
              <a:rPr lang="en-US" b="1" dirty="0"/>
              <a:t>Token Exchange URL </a:t>
            </a:r>
            <a:r>
              <a:rPr lang="en-US" dirty="0"/>
              <a:t>to the </a:t>
            </a:r>
            <a:r>
              <a:rPr lang="en-US" b="1" dirty="0"/>
              <a:t>Application ID URI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Set </a:t>
            </a:r>
            <a:r>
              <a:rPr lang="en-US" b="1" dirty="0"/>
              <a:t>Tenant ID </a:t>
            </a:r>
            <a:r>
              <a:rPr lang="en-US" dirty="0"/>
              <a:t>to </a:t>
            </a:r>
            <a:r>
              <a:rPr lang="en-US" b="1" dirty="0"/>
              <a:t>common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Set </a:t>
            </a:r>
            <a:r>
              <a:rPr lang="en-US" b="1" dirty="0"/>
              <a:t>Scopes </a:t>
            </a:r>
            <a:r>
              <a:rPr lang="en-US" dirty="0"/>
              <a:t>to a space-delimited list of permissions the bot needs</a:t>
            </a:r>
          </a:p>
        </p:txBody>
      </p:sp>
    </p:spTree>
    <p:extLst>
      <p:ext uri="{BB962C8B-B14F-4D97-AF65-F5344CB8AC3E}">
        <p14:creationId xmlns:p14="http://schemas.microsoft.com/office/powerpoint/2010/main" val="247190654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00970-31F1-2041-BF89-378C73B06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 OAuth connection settings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85A3097-BBFE-A04C-8A30-6D7AC8ADF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65" y="1553830"/>
            <a:ext cx="8181339" cy="4807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39F09787-35CF-5C43-91BC-6E757437D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838" y="1214553"/>
            <a:ext cx="3659878" cy="5247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956969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A750ED-F63D-AF47-8C42-9C63F5584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615553"/>
          </a:xfrm>
        </p:spPr>
        <p:txBody>
          <a:bodyPr/>
          <a:lstStyle/>
          <a:p>
            <a:r>
              <a:rPr lang="en-US" dirty="0"/>
              <a:t>When a user activates the bot the first </a:t>
            </a:r>
            <a:br>
              <a:rPr lang="en-US" dirty="0"/>
            </a:br>
            <a:r>
              <a:rPr lang="en-US" dirty="0"/>
              <a:t>time, it will prompt for consent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6CAA095-0B97-7641-80BC-115042472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 SSO bot end user experience</a:t>
            </a:r>
          </a:p>
        </p:txBody>
      </p:sp>
      <p:pic>
        <p:nvPicPr>
          <p:cNvPr id="14" name="Picture 1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291E624-79D3-2A41-BE86-6F9C75910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530" y="1417983"/>
            <a:ext cx="6768198" cy="5130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CF6B34F-711F-4745-98A5-9A08DBCB11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38" t="79576" r="5605"/>
          <a:stretch/>
        </p:blipFill>
        <p:spPr>
          <a:xfrm>
            <a:off x="413785" y="3268774"/>
            <a:ext cx="5804452" cy="1428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698844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A558E-E13C-AB48-8483-3A218DA25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building bots that require authentication, consider dialogs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949389-82BF-BD40-A34B-C95A48D22C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179443"/>
            <a:ext cx="11533187" cy="5490734"/>
          </a:xfrm>
        </p:spPr>
        <p:txBody>
          <a:bodyPr/>
          <a:lstStyle/>
          <a:p>
            <a:r>
              <a:rPr lang="en-US" dirty="0"/>
              <a:t>Provide state-based model to manage long-running conversation with user</a:t>
            </a:r>
          </a:p>
          <a:p>
            <a:endParaRPr lang="en-US" dirty="0"/>
          </a:p>
          <a:p>
            <a:r>
              <a:rPr lang="en-US" dirty="0"/>
              <a:t>Nature of sequential conversation that depends on authentication makes dialogs well suited for the scenario</a:t>
            </a:r>
          </a:p>
          <a:p>
            <a:endParaRPr lang="en-US" dirty="0"/>
          </a:p>
          <a:p>
            <a:r>
              <a:rPr lang="en-US" dirty="0"/>
              <a:t>Simply the sequential steps of: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Signing 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Interacting with the user, secured resources, and both authorization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Signing out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Learn more: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Bot Framework – Dialogs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2"/>
              </a:rPr>
              <a:t>https://docs.microsoft.com/composer/concept-dialog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Bot Framework SDK – Dialogs library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3"/>
              </a:rPr>
              <a:t>https://docs.microsoft.com/azure/bot-service/bot-builder-concept-dialog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800030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1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9820594E7B0041BAC4DECBBC892FF9" ma:contentTypeVersion="8" ma:contentTypeDescription="Create a new document." ma:contentTypeScope="" ma:versionID="a4814d1cc1d58eee3ea03778ca413c81">
  <xsd:schema xmlns:xsd="http://www.w3.org/2001/XMLSchema" xmlns:xs="http://www.w3.org/2001/XMLSchema" xmlns:p="http://schemas.microsoft.com/office/2006/metadata/properties" xmlns:ns2="61b79488-63fd-46f4-b1bf-09cb63d2085e" targetNamespace="http://schemas.microsoft.com/office/2006/metadata/properties" ma:root="true" ma:fieldsID="40fb5444c5ccb72d5b900b723022c04a" ns2:_="">
    <xsd:import namespace="61b79488-63fd-46f4-b1bf-09cb63d2085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b79488-63fd-46f4-b1bf-09cb63d208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1EE5866-A3ED-447F-9386-F25EB407268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1D25C1-2135-48C5-8BF1-D610241FBA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b79488-63fd-46f4-b1bf-09cb63d2085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A3C4BB6-DB8D-4070-8F7B-E5A2778ED62A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terms/"/>
    <ds:schemaRef ds:uri="61b79488-63fd-46f4-b1bf-09cb63d2085e"/>
    <ds:schemaRef ds:uri="http://purl.org/dc/elements/1.1/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934</Words>
  <Application>Microsoft Macintosh PowerPoint</Application>
  <PresentationFormat>Custom</PresentationFormat>
  <Paragraphs>116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Courier New</vt:lpstr>
      <vt:lpstr>Segoe UI</vt:lpstr>
      <vt:lpstr>Segoe UI Light</vt:lpstr>
      <vt:lpstr>Segoe UI Semibold</vt:lpstr>
      <vt:lpstr>Wingdings</vt:lpstr>
      <vt:lpstr>Office 365 PPT Template - 2017</vt:lpstr>
      <vt:lpstr>1_Office 365 PPT Template - 2017</vt:lpstr>
      <vt:lpstr>Microsoft Teams – Authentication and Single Sign-on (SSO) with tabs &amp; bots</vt:lpstr>
      <vt:lpstr>Overview</vt:lpstr>
      <vt:lpstr>Understanding SSO in Microsoft Teams bots</vt:lpstr>
      <vt:lpstr>Understanding SSO in bots</vt:lpstr>
      <vt:lpstr>Configure the Azure AD app for SSO with bots</vt:lpstr>
      <vt:lpstr>Azure Bot Framework registration &amp; SSO</vt:lpstr>
      <vt:lpstr>Bot OAuth connection settings</vt:lpstr>
      <vt:lpstr>Microsoft Teams SSO bot end user experience</vt:lpstr>
      <vt:lpstr>When building bots that require authentication, consider dialogs</vt:lpstr>
      <vt:lpstr>Coding an SSO bot for Microsoft Teams</vt:lpstr>
      <vt:lpstr>Coding an SSO bot for Microsoft Teams</vt:lpstr>
      <vt:lpstr>Demo</vt:lpstr>
      <vt:lpstr>Summary</vt:lpstr>
      <vt:lpstr>Thank you.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Connell</dc:creator>
  <cp:lastModifiedBy/>
  <cp:revision>1</cp:revision>
  <dcterms:created xsi:type="dcterms:W3CDTF">2020-02-10T14:19:06Z</dcterms:created>
  <dcterms:modified xsi:type="dcterms:W3CDTF">2021-03-14T18:05:47Z</dcterms:modified>
</cp:coreProperties>
</file>